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howGuide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95E8-9A55-4160-90E8-68BCF932D748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7F257-69AD-4FA7-A678-2807D47D4B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48717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95E8-9A55-4160-90E8-68BCF932D748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7F257-69AD-4FA7-A678-2807D47D4B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67440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95E8-9A55-4160-90E8-68BCF932D748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7F257-69AD-4FA7-A678-2807D47D4B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9538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95E8-9A55-4160-90E8-68BCF932D748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7F257-69AD-4FA7-A678-2807D47D4B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19970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95E8-9A55-4160-90E8-68BCF932D748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7F257-69AD-4FA7-A678-2807D47D4B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05162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95E8-9A55-4160-90E8-68BCF932D748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7F257-69AD-4FA7-A678-2807D47D4B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08891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95E8-9A55-4160-90E8-68BCF932D748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7F257-69AD-4FA7-A678-2807D47D4B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54512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95E8-9A55-4160-90E8-68BCF932D748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7F257-69AD-4FA7-A678-2807D47D4B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24941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95E8-9A55-4160-90E8-68BCF932D748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7F257-69AD-4FA7-A678-2807D47D4B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36760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95E8-9A55-4160-90E8-68BCF932D748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7F257-69AD-4FA7-A678-2807D47D4B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33040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95E8-9A55-4160-90E8-68BCF932D748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7F257-69AD-4FA7-A678-2807D47D4B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16980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F95E8-9A55-4160-90E8-68BCF932D748}" type="datetimeFigureOut">
              <a:rPr lang="en-US" smtClean="0"/>
              <a:pPr/>
              <a:t>4/19/12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7F257-69AD-4FA7-A678-2807D47D4B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84512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Evaluation of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Target Teach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Ebony S. Jason</a:t>
            </a:r>
          </a:p>
          <a:p>
            <a:r>
              <a:rPr lang="en-US" dirty="0" smtClean="0"/>
              <a:t>North East Leadership Academy</a:t>
            </a:r>
          </a:p>
          <a:p>
            <a:r>
              <a:rPr lang="en-US" dirty="0" smtClean="0"/>
              <a:t>Cohort 1</a:t>
            </a:r>
          </a:p>
          <a:p>
            <a:r>
              <a:rPr lang="en-US" dirty="0" smtClean="0"/>
              <a:t>Spring 2012, NCSU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18618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of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56376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Questions/Data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85388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76300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89763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Lessons learned about conducting evaluation in schools.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33855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37</Words>
  <Application>Microsoft Macintosh PowerPoint</Application>
  <PresentationFormat>On-screen Show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Evaluation of Target Teach</vt:lpstr>
      <vt:lpstr>Problem of Practice</vt:lpstr>
      <vt:lpstr>Evaluation Questions/Data Sources</vt:lpstr>
      <vt:lpstr>Results</vt:lpstr>
      <vt:lpstr>Recommendations</vt:lpstr>
      <vt:lpstr>Reflections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 of Name Problem of Practice</dc:title>
  <dc:creator>Jeni Corn</dc:creator>
  <cp:lastModifiedBy>NELA Fellow</cp:lastModifiedBy>
  <cp:revision>2</cp:revision>
  <dcterms:created xsi:type="dcterms:W3CDTF">2012-04-19T06:25:07Z</dcterms:created>
  <dcterms:modified xsi:type="dcterms:W3CDTF">2012-04-19T09:51:49Z</dcterms:modified>
</cp:coreProperties>
</file>